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525000" cy="173339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09A6-F7B1-4CC1-80B9-BF363A3E47D4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11FD8-1F19-49C0-9D39-CDB2BE1B8F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19678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1496-29AA-4CC7-9126-831996F22EB5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81275" y="1143000"/>
            <a:ext cx="169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82B18-2139-4239-A422-42150DE96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662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65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36824"/>
            <a:ext cx="8096250" cy="6034770"/>
          </a:xfrm>
        </p:spPr>
        <p:txBody>
          <a:bodyPr anchor="b"/>
          <a:lstStyle>
            <a:lvl1pPr algn="ctr">
              <a:defRPr sz="6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25" y="9104318"/>
            <a:ext cx="7143750" cy="4185015"/>
          </a:xfrm>
        </p:spPr>
        <p:txBody>
          <a:bodyPr/>
          <a:lstStyle>
            <a:lvl1pPr marL="0" indent="0" algn="ctr">
              <a:buNone/>
              <a:defRPr sz="2500"/>
            </a:lvl1pPr>
            <a:lvl2pPr marL="476265" indent="0" algn="ctr">
              <a:buNone/>
              <a:defRPr sz="2083"/>
            </a:lvl2pPr>
            <a:lvl3pPr marL="952530" indent="0" algn="ctr">
              <a:buNone/>
              <a:defRPr sz="1875"/>
            </a:lvl3pPr>
            <a:lvl4pPr marL="1428796" indent="0" algn="ctr">
              <a:buNone/>
              <a:defRPr sz="1667"/>
            </a:lvl4pPr>
            <a:lvl5pPr marL="1905061" indent="0" algn="ctr">
              <a:buNone/>
              <a:defRPr sz="1667"/>
            </a:lvl5pPr>
            <a:lvl6pPr marL="2381326" indent="0" algn="ctr">
              <a:buNone/>
              <a:defRPr sz="1667"/>
            </a:lvl6pPr>
            <a:lvl7pPr marL="2857591" indent="0" algn="ctr">
              <a:buNone/>
              <a:defRPr sz="1667"/>
            </a:lvl7pPr>
            <a:lvl8pPr marL="3333857" indent="0" algn="ctr">
              <a:buNone/>
              <a:defRPr sz="1667"/>
            </a:lvl8pPr>
            <a:lvl9pPr marL="3810122" indent="0" algn="ctr">
              <a:buNone/>
              <a:defRPr sz="166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FF7-7709-43ED-8AB0-5FCA1FB20426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0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0666-155B-46C1-BF01-68741F416589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329" y="922870"/>
            <a:ext cx="2053828" cy="1468969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844" y="922870"/>
            <a:ext cx="6042422" cy="1468969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3739-87AD-4119-866E-46AC6208999E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0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F308-4B08-47A3-8BA5-92F62D13AFFF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3" y="4321446"/>
            <a:ext cx="8215313" cy="7210425"/>
          </a:xfrm>
        </p:spPr>
        <p:txBody>
          <a:bodyPr anchor="b"/>
          <a:lstStyle>
            <a:lvl1pPr>
              <a:defRPr sz="6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83" y="11600084"/>
            <a:ext cx="8215313" cy="3791792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6265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2809-08D4-4F8F-9C47-D6CF2A794AF8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67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844" y="4614352"/>
            <a:ext cx="4048125" cy="109982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031" y="4614352"/>
            <a:ext cx="4048125" cy="109982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FA9E-3105-40C4-9C81-6455AD936520}" type="datetime1">
              <a:rPr lang="pt-BR" smtClean="0"/>
              <a:t>31/08/2020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4" y="922874"/>
            <a:ext cx="8215313" cy="33504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085" y="4249217"/>
            <a:ext cx="4029521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085" y="6331693"/>
            <a:ext cx="4029521" cy="931296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2032" y="4249217"/>
            <a:ext cx="4049366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2032" y="6331693"/>
            <a:ext cx="4049366" cy="931296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5371-881F-44C6-AA41-6DFAA3997DB0}" type="datetime1">
              <a:rPr lang="pt-BR" smtClean="0"/>
              <a:t>31/08/2020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1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47D0-0AF9-470B-9352-5BA0815DF892}" type="datetime1">
              <a:rPr lang="pt-BR" smtClean="0"/>
              <a:t>31/08/2020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6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83EF-40FA-4921-BC5D-5720540BC414}" type="datetime1">
              <a:rPr lang="pt-BR" smtClean="0"/>
              <a:t>31/08/2020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66" y="2495766"/>
            <a:ext cx="4822031" cy="12318313"/>
          </a:xfrm>
        </p:spPr>
        <p:txBody>
          <a:bodyPr/>
          <a:lstStyle>
            <a:lvl1pPr>
              <a:defRPr sz="3333"/>
            </a:lvl1pPr>
            <a:lvl2pPr>
              <a:defRPr sz="2917"/>
            </a:lvl2pPr>
            <a:lvl3pPr>
              <a:defRPr sz="2500"/>
            </a:lvl3pPr>
            <a:lvl4pPr>
              <a:defRPr sz="2083"/>
            </a:lvl4pPr>
            <a:lvl5pPr>
              <a:defRPr sz="2083"/>
            </a:lvl5pPr>
            <a:lvl6pPr>
              <a:defRPr sz="2083"/>
            </a:lvl6pPr>
            <a:lvl7pPr>
              <a:defRPr sz="2083"/>
            </a:lvl7pPr>
            <a:lvl8pPr>
              <a:defRPr sz="2083"/>
            </a:lvl8pPr>
            <a:lvl9pPr>
              <a:defRPr sz="208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B5A-CF9F-4F9D-BCF9-4425EC610B62}" type="datetime1">
              <a:rPr lang="pt-BR" smtClean="0"/>
              <a:t>31/08/2020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10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9366" y="2495766"/>
            <a:ext cx="4822031" cy="12318313"/>
          </a:xfrm>
        </p:spPr>
        <p:txBody>
          <a:bodyPr anchor="t"/>
          <a:lstStyle>
            <a:lvl1pPr marL="0" indent="0">
              <a:buNone/>
              <a:defRPr sz="3333"/>
            </a:lvl1pPr>
            <a:lvl2pPr marL="476265" indent="0">
              <a:buNone/>
              <a:defRPr sz="2917"/>
            </a:lvl2pPr>
            <a:lvl3pPr marL="952530" indent="0">
              <a:buNone/>
              <a:defRPr sz="2500"/>
            </a:lvl3pPr>
            <a:lvl4pPr marL="1428796" indent="0">
              <a:buNone/>
              <a:defRPr sz="2083"/>
            </a:lvl4pPr>
            <a:lvl5pPr marL="1905061" indent="0">
              <a:buNone/>
              <a:defRPr sz="2083"/>
            </a:lvl5pPr>
            <a:lvl6pPr marL="2381326" indent="0">
              <a:buNone/>
              <a:defRPr sz="2083"/>
            </a:lvl6pPr>
            <a:lvl7pPr marL="2857591" indent="0">
              <a:buNone/>
              <a:defRPr sz="2083"/>
            </a:lvl7pPr>
            <a:lvl8pPr marL="3333857" indent="0">
              <a:buNone/>
              <a:defRPr sz="2083"/>
            </a:lvl8pPr>
            <a:lvl9pPr marL="3810122" indent="0">
              <a:buNone/>
              <a:defRPr sz="208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CAC0-6ACA-45CE-A2D5-94903900B2BD}" type="datetime1">
              <a:rPr lang="pt-BR" smtClean="0"/>
              <a:t>31/08/2020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7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4844" y="922874"/>
            <a:ext cx="8215313" cy="3350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844" y="4614352"/>
            <a:ext cx="8215313" cy="109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4844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2C3A-6BFB-4E83-8C5F-B30A54850B3B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5156" y="16065973"/>
            <a:ext cx="3214688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031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18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52530" rtl="0" eaLnBrk="1" latinLnBrk="0" hangingPunct="1">
        <a:lnSpc>
          <a:spcPct val="90000"/>
        </a:lnSpc>
        <a:spcBef>
          <a:spcPct val="0"/>
        </a:spcBef>
        <a:buNone/>
        <a:defRPr sz="4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133" indent="-238133" algn="l" defTabSz="952530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2917" kern="1200">
          <a:solidFill>
            <a:schemeClr val="tx1"/>
          </a:solidFill>
          <a:latin typeface="+mn-lt"/>
          <a:ea typeface="+mn-ea"/>
          <a:cs typeface="+mn-cs"/>
        </a:defRPr>
      </a:lvl1pPr>
      <a:lvl2pPr marL="71439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60E4DDF2-8CE9-4143-A460-3E4B118C9B1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18" y="15673118"/>
            <a:ext cx="3967163" cy="1725716"/>
          </a:xfrm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84160" y="1660795"/>
            <a:ext cx="9075744" cy="15831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284160" y="3475989"/>
            <a:ext cx="9075744" cy="1257681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4" name="Espaço Reservado para Conteúdo 13">
            <a:extLst>
              <a:ext uri="{FF2B5EF4-FFF2-40B4-BE49-F238E27FC236}">
                <a16:creationId xmlns:a16="http://schemas.microsoft.com/office/drawing/2014/main" id="{44A31F03-DC91-41E2-BB9B-0928BA68CB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5000" cy="1660795"/>
          </a:xfrm>
        </p:spPr>
      </p:pic>
    </p:spTree>
    <p:extLst>
      <p:ext uri="{BB962C8B-B14F-4D97-AF65-F5344CB8AC3E}">
        <p14:creationId xmlns:p14="http://schemas.microsoft.com/office/powerpoint/2010/main" val="1488438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ASPEUR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Caroline Kuhn</dc:creator>
  <cp:lastModifiedBy>Tauana Da Silva Coelho</cp:lastModifiedBy>
  <cp:revision>19</cp:revision>
  <cp:lastPrinted>2018-09-12T12:15:34Z</cp:lastPrinted>
  <dcterms:created xsi:type="dcterms:W3CDTF">2018-09-04T23:00:54Z</dcterms:created>
  <dcterms:modified xsi:type="dcterms:W3CDTF">2020-08-31T18:00:12Z</dcterms:modified>
</cp:coreProperties>
</file>